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4"/>
  </p:notesMasterIdLst>
  <p:handoutMasterIdLst>
    <p:handoutMasterId r:id="rId5"/>
  </p:handoutMasterIdLst>
  <p:sldIdLst>
    <p:sldId id="285" r:id="rId2"/>
    <p:sldId id="286" r:id="rId3"/>
  </p:sldIdLst>
  <p:sldSz cx="12192000" cy="6858000"/>
  <p:notesSz cx="6797675" cy="9926638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C"/>
    <a:srgbClr val="FF6600"/>
    <a:srgbClr val="E0E0E0"/>
    <a:srgbClr val="6FF76F"/>
    <a:srgbClr val="FF5050"/>
    <a:srgbClr val="66FF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FECB4D8-DB02-4DC6-A0A2-4F2EBAE1DC90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8151" autoAdjust="0"/>
  </p:normalViewPr>
  <p:slideViewPr>
    <p:cSldViewPr snapToGrid="0">
      <p:cViewPr varScale="1">
        <p:scale>
          <a:sx n="93" d="100"/>
          <a:sy n="93" d="100"/>
        </p:scale>
        <p:origin x="3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8600C-1C24-4385-BA00-246CB01A78C2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6233D-823C-473A-A088-21D919128E0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0521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3F312-D79A-4E89-9DAB-D39D850DFF9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D3643-9DBE-42CD-9BE1-1DF33BB71A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7921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0F03-69BE-4697-AC71-C51021E3C0B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21D-74C7-44C0-8BBE-CFADC410CDD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5128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0F03-69BE-4697-AC71-C51021E3C0B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21D-74C7-44C0-8BBE-CFADC410CDD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8730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0F03-69BE-4697-AC71-C51021E3C0B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21D-74C7-44C0-8BBE-CFADC410CDD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315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0F03-69BE-4697-AC71-C51021E3C0B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21D-74C7-44C0-8BBE-CFADC410CDD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3657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0F03-69BE-4697-AC71-C51021E3C0B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21D-74C7-44C0-8BBE-CFADC410CDD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9024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0F03-69BE-4697-AC71-C51021E3C0B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21D-74C7-44C0-8BBE-CFADC410CDD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819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0F03-69BE-4697-AC71-C51021E3C0B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21D-74C7-44C0-8BBE-CFADC410CDD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8551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0F03-69BE-4697-AC71-C51021E3C0B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21D-74C7-44C0-8BBE-CFADC410CDD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6607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0F03-69BE-4697-AC71-C51021E3C0B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21D-74C7-44C0-8BBE-CFADC410CDD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070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0F03-69BE-4697-AC71-C51021E3C0B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21D-74C7-44C0-8BBE-CFADC410CDD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5761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0F03-69BE-4697-AC71-C51021E3C0B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F121D-74C7-44C0-8BBE-CFADC410CDD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877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30F03-69BE-4697-AC71-C51021E3C0B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F121D-74C7-44C0-8BBE-CFADC410CDDA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0999" y="230188"/>
            <a:ext cx="965337" cy="745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248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060493" y="2279406"/>
            <a:ext cx="82060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800" b="1" dirty="0" smtClean="0">
                <a:solidFill>
                  <a:srgbClr val="00336C"/>
                </a:solidFill>
                <a:latin typeface="Montserrat" panose="00000500000000000000" pitchFamily="2" charset="0"/>
              </a:rPr>
              <a:t>Título de la Presentación</a:t>
            </a:r>
            <a:endParaRPr lang="es-MX" sz="4800" b="1" dirty="0">
              <a:solidFill>
                <a:srgbClr val="00336C"/>
              </a:solidFill>
              <a:latin typeface="Montserrat" panose="00000500000000000000" pitchFamily="2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440872" y="4963391"/>
            <a:ext cx="944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0"/>
              </a:rPr>
              <a:t>Fecha</a:t>
            </a:r>
            <a:endParaRPr lang="es-MX" sz="2400" b="1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07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98763" y="1595915"/>
            <a:ext cx="5035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>
                <a:solidFill>
                  <a:srgbClr val="00336C"/>
                </a:solidFill>
                <a:latin typeface="Montserrat" panose="00000500000000000000" pitchFamily="2" charset="0"/>
              </a:rPr>
              <a:t>Título de la diapositiva</a:t>
            </a:r>
            <a:endParaRPr lang="es-MX" sz="3200" b="1" dirty="0">
              <a:solidFill>
                <a:srgbClr val="00336C"/>
              </a:solidFill>
              <a:latin typeface="Montserrat" panose="00000500000000000000" pitchFamily="2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98763" y="2524991"/>
            <a:ext cx="944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Montserrat" panose="00000500000000000000" pitchFamily="2" charset="0"/>
              </a:rPr>
              <a:t>Texto</a:t>
            </a:r>
            <a:endParaRPr lang="es-MX" sz="24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21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2472</TotalTime>
  <Words>10</Words>
  <Application>Microsoft Office PowerPoint</Application>
  <PresentationFormat>Panorámica</PresentationFormat>
  <Paragraphs>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Tema de Office</vt:lpstr>
      <vt:lpstr>Presentación de PowerPoint</vt:lpstr>
      <vt:lpstr>Presentación de PowerPoint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Hebert de Jesus Diaz Flores</dc:creator>
  <cp:lastModifiedBy>Hewlett-Packard Company</cp:lastModifiedBy>
  <cp:revision>192</cp:revision>
  <cp:lastPrinted>2017-06-07T19:12:57Z</cp:lastPrinted>
  <dcterms:created xsi:type="dcterms:W3CDTF">2017-06-02T18:07:42Z</dcterms:created>
  <dcterms:modified xsi:type="dcterms:W3CDTF">2019-09-30T16:20:34Z</dcterms:modified>
</cp:coreProperties>
</file>